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79" r:id="rId3"/>
    <p:sldId id="380" r:id="rId4"/>
    <p:sldId id="384" r:id="rId5"/>
    <p:sldId id="382" r:id="rId6"/>
    <p:sldId id="383" r:id="rId7"/>
    <p:sldId id="408" r:id="rId8"/>
    <p:sldId id="381" r:id="rId9"/>
    <p:sldId id="389" r:id="rId10"/>
    <p:sldId id="390" r:id="rId11"/>
    <p:sldId id="303" r:id="rId12"/>
    <p:sldId id="304" r:id="rId13"/>
    <p:sldId id="409" r:id="rId14"/>
    <p:sldId id="306" r:id="rId15"/>
    <p:sldId id="307" r:id="rId16"/>
    <p:sldId id="308" r:id="rId17"/>
    <p:sldId id="371" r:id="rId18"/>
    <p:sldId id="397" r:id="rId19"/>
    <p:sldId id="391" r:id="rId20"/>
    <p:sldId id="373" r:id="rId21"/>
    <p:sldId id="375" r:id="rId22"/>
    <p:sldId id="378" r:id="rId23"/>
    <p:sldId id="376" r:id="rId24"/>
    <p:sldId id="318" r:id="rId25"/>
    <p:sldId id="355" r:id="rId26"/>
    <p:sldId id="410" r:id="rId27"/>
    <p:sldId id="411" r:id="rId28"/>
    <p:sldId id="412" r:id="rId29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99"/>
    <a:srgbClr val="000099"/>
    <a:srgbClr val="00007E"/>
    <a:srgbClr val="000092"/>
    <a:srgbClr val="FCD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4" autoAdjust="0"/>
    <p:restoredTop sz="94912" autoAdjust="0"/>
  </p:normalViewPr>
  <p:slideViewPr>
    <p:cSldViewPr>
      <p:cViewPr varScale="1">
        <p:scale>
          <a:sx n="75" d="100"/>
          <a:sy n="75" d="100"/>
        </p:scale>
        <p:origin x="60" y="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64580-F217-48DF-AEAF-76154E73E6FD}" type="datetimeFigureOut">
              <a:rPr lang="en-US" smtClean="0"/>
              <a:t>10/21/2019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509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73575"/>
            <a:ext cx="55054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5B345-17D1-4DF1-A47A-F1A6144D1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95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4038600" y="6300960"/>
            <a:ext cx="4191000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Research Institute of the University of Central Florida</a:t>
            </a:r>
          </a:p>
        </p:txBody>
      </p:sp>
      <p:pic>
        <p:nvPicPr>
          <p:cNvPr id="10" name="Picture 9" descr="UCF-Yel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229600" y="6172200"/>
            <a:ext cx="388798" cy="41434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0"/>
            <a:ext cx="9144000" cy="3048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0" y="6705600"/>
            <a:ext cx="9144000" cy="0"/>
          </a:xfrm>
          <a:prstGeom prst="line">
            <a:avLst/>
          </a:prstGeom>
          <a:ln>
            <a:solidFill>
              <a:srgbClr val="FCDE0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0" y="304800"/>
            <a:ext cx="9144000" cy="0"/>
          </a:xfrm>
          <a:prstGeom prst="line">
            <a:avLst/>
          </a:prstGeom>
          <a:ln>
            <a:solidFill>
              <a:srgbClr val="FCDE04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33" y="685800"/>
            <a:ext cx="8265493" cy="1231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8E133-2277-4D2E-8125-EB3FBB4A1069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5" descr="FSEClogo_2010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96200" y="5943600"/>
            <a:ext cx="1158875" cy="695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31BDC-FA16-417B-836D-1FFC5CB85E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UCF-Yelo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57200" y="5943600"/>
            <a:ext cx="388798" cy="41434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3048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304800"/>
            <a:ext cx="9144000" cy="0"/>
          </a:xfrm>
          <a:prstGeom prst="line">
            <a:avLst/>
          </a:prstGeom>
          <a:ln>
            <a:solidFill>
              <a:srgbClr val="FCDE04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6553200"/>
            <a:ext cx="9144000" cy="0"/>
          </a:xfrm>
          <a:prstGeom prst="line">
            <a:avLst/>
          </a:prstGeom>
          <a:ln>
            <a:solidFill>
              <a:srgbClr val="FCDE04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457200" y="6581001"/>
            <a:ext cx="822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FLORIDA SOLAR</a:t>
            </a:r>
            <a:r>
              <a:rPr lang="en-US" sz="1200" i="0" baseline="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ENERGY CENTER — A Research Institute of the University of Central Florida</a:t>
            </a:r>
            <a:endParaRPr lang="en-US" sz="120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006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CDE04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FCDE04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819400"/>
            <a:ext cx="7772400" cy="1470025"/>
          </a:xfrm>
        </p:spPr>
        <p:txBody>
          <a:bodyPr/>
          <a:lstStyle/>
          <a:p>
            <a:r>
              <a:rPr lang="en-US" dirty="0" smtClean="0"/>
              <a:t>Types of Solar Cookers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pic>
        <p:nvPicPr>
          <p:cNvPr id="45058" name="Picture 2" descr="Z:\ALT\Programs-SolarCookOff\Solar Cookers &amp; Workshop Stuff\WorkshopDVD\Solar Cooker Slideshow\33 - Stud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529" y="1527048"/>
            <a:ext cx="5192915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96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Panel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Panel cookers can cook foods</a:t>
            </a:r>
          </a:p>
          <a:p>
            <a:pPr algn="ctr"/>
            <a:r>
              <a:rPr lang="en-US" b="1" dirty="0"/>
              <a:t>s</a:t>
            </a:r>
            <a:r>
              <a:rPr lang="en-US" b="1" dirty="0" smtClean="0"/>
              <a:t>imilar to a stovetop or a crock-pot </a:t>
            </a:r>
          </a:p>
        </p:txBody>
      </p:sp>
      <p:pic>
        <p:nvPicPr>
          <p:cNvPr id="6" name="Picture 2" descr="Z:\ALT\Workshop - Solar - CD\Solar Cooker photos\2c -Hot Pot in a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646" y="1540552"/>
            <a:ext cx="4442642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95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Panel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commercial panel cooker</a:t>
            </a:r>
          </a:p>
          <a:p>
            <a:pPr algn="ctr"/>
            <a:r>
              <a:rPr lang="en-US" b="1" dirty="0"/>
              <a:t>t</a:t>
            </a:r>
            <a:r>
              <a:rPr lang="en-US" b="1" dirty="0" smtClean="0"/>
              <a:t>hat can be wheeled into place </a:t>
            </a:r>
          </a:p>
        </p:txBody>
      </p:sp>
      <p:pic>
        <p:nvPicPr>
          <p:cNvPr id="11266" name="Picture 2" descr="Z:\ALT\Workshop - Solar - CD\Solar Cooker photos\2d -  Butterfly panel with whee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149" y="1527048"/>
            <a:ext cx="463296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68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Panel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simple sheet metal design cooker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476" y="1524000"/>
            <a:ext cx="4654296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4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Panel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 inexpensive cooker made from cardboard, </a:t>
            </a:r>
            <a:r>
              <a:rPr lang="en-US" b="1" dirty="0" err="1" smtClean="0"/>
              <a:t>mylar</a:t>
            </a:r>
            <a:r>
              <a:rPr lang="en-US" b="1" dirty="0" smtClean="0"/>
              <a:t>, glue and some wooden dowels</a:t>
            </a:r>
          </a:p>
        </p:txBody>
      </p:sp>
      <p:pic>
        <p:nvPicPr>
          <p:cNvPr id="13314" name="Picture 2" descr="Z:\ALT\Workshop - Solar - CD\Solar Cooker photos\2o - 12 Sided DAT with pot holder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075" y="1527048"/>
            <a:ext cx="4070973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42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Panel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What materials are used in this cooker? </a:t>
            </a:r>
          </a:p>
          <a:p>
            <a:pPr algn="ctr"/>
            <a:r>
              <a:rPr lang="en-US" b="1" dirty="0" smtClean="0"/>
              <a:t>Note the pan in a high temperature cooking bag</a:t>
            </a:r>
          </a:p>
        </p:txBody>
      </p:sp>
      <p:pic>
        <p:nvPicPr>
          <p:cNvPr id="1026" name="Picture 2" descr="Z:\ALT\Programs-SolarCookOff\Solar Cookers &amp; Workshop Stuff\WorkshopDVD\Solar Cooker Slideshow\2g -480px-Wedge_solar_cooker_-_Martin_Ni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780" y="1527048"/>
            <a:ext cx="2779776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59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Panel Cookers </a:t>
            </a:r>
            <a:endParaRPr lang="en-US" dirty="0"/>
          </a:p>
        </p:txBody>
      </p:sp>
      <p:pic>
        <p:nvPicPr>
          <p:cNvPr id="14338" name="Picture 2" descr="Z:\ALT\Workshop - Solar - CD\Solar Cooker photos\2l - Fun-Pan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236" y="1527048"/>
            <a:ext cx="3824737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34159" y="5329138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Parabolic cookers can fry foods</a:t>
            </a:r>
          </a:p>
          <a:p>
            <a:pPr algn="ctr"/>
            <a:r>
              <a:rPr lang="en-US" b="1" dirty="0" smtClean="0"/>
              <a:t>and cook in an open pan</a:t>
            </a:r>
          </a:p>
        </p:txBody>
      </p:sp>
      <p:pic>
        <p:nvPicPr>
          <p:cNvPr id="2050" name="Picture 2" descr="Z:\ALT\Workshop - Solar - CD\Solar Cooker photos\1c - parabolic fry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27048"/>
            <a:ext cx="3858719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13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0" y="1524000"/>
            <a:ext cx="4632960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commercial cooking system that can cook</a:t>
            </a:r>
          </a:p>
          <a:p>
            <a:pPr algn="ctr"/>
            <a:r>
              <a:rPr lang="en-US" b="1" dirty="0" smtClean="0"/>
              <a:t>for 100,000 people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980" y="1524000"/>
            <a:ext cx="2606040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Box cookers can cook foods like a crock-pot</a:t>
            </a:r>
          </a:p>
          <a:p>
            <a:pPr algn="ctr"/>
            <a:r>
              <a:rPr lang="en-US" b="1" dirty="0" smtClean="0"/>
              <a:t>or a traditional oven</a:t>
            </a:r>
          </a:p>
        </p:txBody>
      </p:sp>
      <p:pic>
        <p:nvPicPr>
          <p:cNvPr id="3074" name="Picture 2" descr="Z:\ALT\Programs-SolarCookOff\Solar Cookers &amp; Workshop Stuff\WorkshopDVD\Solar Cooker Slideshow\3e - Bo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405" y="1523190"/>
            <a:ext cx="463296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84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deep parabolic with a photovoltaic</a:t>
            </a:r>
          </a:p>
          <a:p>
            <a:pPr algn="ctr"/>
            <a:r>
              <a:rPr lang="en-US" b="1" dirty="0" smtClean="0"/>
              <a:t>powered tracking system </a:t>
            </a:r>
          </a:p>
        </p:txBody>
      </p:sp>
      <p:pic>
        <p:nvPicPr>
          <p:cNvPr id="6146" name="Picture 2" descr="Z:\ALT\Workshop - Solar - CD\Solar Cooker photos\1f - parabolic with PV track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893" y="1527048"/>
            <a:ext cx="4304187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82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What materials were used</a:t>
            </a:r>
          </a:p>
          <a:p>
            <a:pPr algn="ctr"/>
            <a:r>
              <a:rPr lang="en-US" b="1" dirty="0" smtClean="0"/>
              <a:t>in the making of this parabolic? </a:t>
            </a:r>
          </a:p>
        </p:txBody>
      </p:sp>
      <p:pic>
        <p:nvPicPr>
          <p:cNvPr id="7170" name="Picture 2" descr="Z:\ALT\Workshop - Solar - CD\Solar Cooker photos\1g - Parabolic from recycled materia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125" y="1527048"/>
            <a:ext cx="463296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90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What materials were used</a:t>
            </a:r>
          </a:p>
          <a:p>
            <a:pPr algn="ctr"/>
            <a:r>
              <a:rPr lang="en-US" b="1" dirty="0" smtClean="0"/>
              <a:t>in the making of this dual parabolic cooker? </a:t>
            </a:r>
          </a:p>
        </p:txBody>
      </p:sp>
      <p:pic>
        <p:nvPicPr>
          <p:cNvPr id="43010" name="Picture 2" descr="Z:\ALT\Programs-SolarCookOff\Solar Cookers &amp; Workshop Stuff\WorkshopDVD\Solar Cooker Slideshow\25 - Stud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147" y="1544410"/>
            <a:ext cx="5192915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05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Parabolic Cookers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02" y="1524000"/>
            <a:ext cx="4768596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5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Lens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Lens cookers can grill, fry</a:t>
            </a:r>
          </a:p>
          <a:p>
            <a:pPr algn="ctr"/>
            <a:r>
              <a:rPr lang="en-US" b="1" dirty="0" smtClean="0"/>
              <a:t>or brown food -- from above!</a:t>
            </a:r>
          </a:p>
        </p:txBody>
      </p:sp>
      <p:pic>
        <p:nvPicPr>
          <p:cNvPr id="12290" name="Picture 2" descr="Z:\ALT\Programs-SolarCookOff\Solar Cookers &amp; Workshop Stuff\WorkshopDVD\Solar Cooker Slideshow\2b - DSC_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319" y="1516515"/>
            <a:ext cx="2326911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21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Lens Cookers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567" y="1524000"/>
            <a:ext cx="4572000" cy="3479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84867" y="5298933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Great use for an ironing board!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2109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Evacuated Tube Cookers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73797" y="5334000"/>
            <a:ext cx="512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Evacuated Tube cookers are being hailed</a:t>
            </a:r>
          </a:p>
          <a:p>
            <a:pPr algn="ctr"/>
            <a:r>
              <a:rPr lang="en-US" b="1" dirty="0"/>
              <a:t>a</a:t>
            </a:r>
            <a:r>
              <a:rPr lang="en-US" b="1" dirty="0" smtClean="0"/>
              <a:t>s the ‘new great thing’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448" y="1524000"/>
            <a:ext cx="4613148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4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Evacuated Tube Cookers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73797" y="5334000"/>
            <a:ext cx="512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But their cooking size can be a challenge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524000"/>
            <a:ext cx="4572000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8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Hybrid Systems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box cooker with a convection component </a:t>
            </a:r>
          </a:p>
          <a:p>
            <a:pPr algn="ctr"/>
            <a:r>
              <a:rPr lang="en-US" b="1" dirty="0" smtClean="0"/>
              <a:t>Our students are so creative!</a:t>
            </a:r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150" y="1533800"/>
            <a:ext cx="4084323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8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Box cookers, contrary to their name, </a:t>
            </a:r>
          </a:p>
          <a:p>
            <a:pPr algn="ctr"/>
            <a:r>
              <a:rPr lang="en-US" b="1" dirty="0" smtClean="0"/>
              <a:t> can be in any shape</a:t>
            </a:r>
          </a:p>
          <a:p>
            <a:pPr algn="ctr"/>
            <a:endParaRPr lang="en-US" b="1" dirty="0" smtClean="0"/>
          </a:p>
        </p:txBody>
      </p:sp>
      <p:pic>
        <p:nvPicPr>
          <p:cNvPr id="4098" name="Picture 2" descr="Z:\ALT\Programs-SolarCookOff\Solar Cookers &amp; Workshop Stuff\WorkshopDVD\Solar Cooker Slideshow\3d - ref_un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85" y="2209800"/>
            <a:ext cx="5120640" cy="174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28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Box cookers can even be large enough</a:t>
            </a:r>
          </a:p>
          <a:p>
            <a:pPr algn="ctr"/>
            <a:r>
              <a:rPr lang="en-US" b="1" dirty="0" smtClean="0"/>
              <a:t>to feed an entire village!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982" y="1534610"/>
            <a:ext cx="488950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4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box cooker built into a house</a:t>
            </a:r>
          </a:p>
          <a:p>
            <a:pPr algn="ctr"/>
            <a:r>
              <a:rPr lang="en-US" b="1" dirty="0"/>
              <a:t>v</a:t>
            </a:r>
            <a:r>
              <a:rPr lang="en-US" b="1" dirty="0" smtClean="0"/>
              <a:t>iewed from the outside</a:t>
            </a:r>
          </a:p>
        </p:txBody>
      </p:sp>
      <p:pic>
        <p:nvPicPr>
          <p:cNvPr id="7170" name="Picture 2" descr="Z:\ALT\Programs-SolarCookOff\Solar Cookers &amp; Workshop Stuff\WorkshopDVD\Solar Cooker Slideshow\3g - walloven-outs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68" y="1527048"/>
            <a:ext cx="4963883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87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…and the inside</a:t>
            </a:r>
          </a:p>
        </p:txBody>
      </p:sp>
      <p:pic>
        <p:nvPicPr>
          <p:cNvPr id="8195" name="Picture 3" descr="Z:\ALT\Programs-SolarCookOff\Solar Cookers &amp; Workshop Stuff\WorkshopDVD\Solar Cooker Slideshow\3h - walloven-ins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27048"/>
            <a:ext cx="513452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63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…and a modern version being developed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219" y="1524000"/>
            <a:ext cx="6176772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13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student designed box cooker with 2 chambers</a:t>
            </a:r>
          </a:p>
          <a:p>
            <a:pPr algn="ctr"/>
            <a:endParaRPr lang="en-US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1527048"/>
            <a:ext cx="521970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75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Box Cookers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1405" y="53340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What materials are used in this cooker</a:t>
            </a:r>
            <a:r>
              <a:rPr lang="en-US" b="1" dirty="0" smtClean="0"/>
              <a:t>?</a:t>
            </a:r>
          </a:p>
          <a:p>
            <a:pPr algn="ctr"/>
            <a:r>
              <a:rPr lang="en-US" b="1" dirty="0" smtClean="0"/>
              <a:t>Do the windshield covers actually add to it?</a:t>
            </a:r>
            <a:endParaRPr lang="en-US" b="1" dirty="0"/>
          </a:p>
        </p:txBody>
      </p:sp>
      <p:pic>
        <p:nvPicPr>
          <p:cNvPr id="41986" name="Picture 2" descr="Z:\ALT\Programs-SolarCookOff\Solar Cookers &amp; Workshop Stuff\WorkshopDVD\Solar Cooker Slideshow\21 - Student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386" y="1527048"/>
            <a:ext cx="5188706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4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313</Words>
  <Application>Microsoft Office PowerPoint</Application>
  <PresentationFormat>On-screen Show (4:3)</PresentationFormat>
  <Paragraphs>67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Types of Solar Cookers</vt:lpstr>
      <vt:lpstr>Box Cookers </vt:lpstr>
      <vt:lpstr>Box Cookers </vt:lpstr>
      <vt:lpstr>Box Cookers </vt:lpstr>
      <vt:lpstr>Box Cookers </vt:lpstr>
      <vt:lpstr>Box Cookers </vt:lpstr>
      <vt:lpstr>Box Cookers </vt:lpstr>
      <vt:lpstr>Box Cookers </vt:lpstr>
      <vt:lpstr>Box Cookers </vt:lpstr>
      <vt:lpstr>Box Cookers </vt:lpstr>
      <vt:lpstr>Panel Cookers </vt:lpstr>
      <vt:lpstr>Panel Cookers </vt:lpstr>
      <vt:lpstr>Panel Cookers </vt:lpstr>
      <vt:lpstr>Panel Cookers </vt:lpstr>
      <vt:lpstr>Panel Cookers </vt:lpstr>
      <vt:lpstr>Panel Cookers </vt:lpstr>
      <vt:lpstr>Parabolic Cookers </vt:lpstr>
      <vt:lpstr>Parabolic Cookers </vt:lpstr>
      <vt:lpstr>Parabolic Cookers </vt:lpstr>
      <vt:lpstr>Parabolic Cookers </vt:lpstr>
      <vt:lpstr>Parabolic Cookers </vt:lpstr>
      <vt:lpstr>Parabolic Cookers </vt:lpstr>
      <vt:lpstr>Parabolic Cookers </vt:lpstr>
      <vt:lpstr>Lens Cookers </vt:lpstr>
      <vt:lpstr>Lens Cookers </vt:lpstr>
      <vt:lpstr>Evacuated Tube Cookers </vt:lpstr>
      <vt:lpstr>Evacuated Tube Cookers </vt:lpstr>
      <vt:lpstr>Hybrid Systems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Sherri Shields</dc:creator>
  <cp:lastModifiedBy>Penny Hall</cp:lastModifiedBy>
  <cp:revision>160</cp:revision>
  <cp:lastPrinted>2015-01-19T16:31:07Z</cp:lastPrinted>
  <dcterms:created xsi:type="dcterms:W3CDTF">2010-10-21T17:38:20Z</dcterms:created>
  <dcterms:modified xsi:type="dcterms:W3CDTF">2019-10-21T20:10:09Z</dcterms:modified>
</cp:coreProperties>
</file>